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50" d="100"/>
          <a:sy n="50" d="100"/>
        </p:scale>
        <p:origin x="-1272" y="-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FB2EB-E22F-4F71-BC55-B1EC470F5890}" type="datetimeFigureOut">
              <a:rPr lang="zh-TW" altLang="en-US" smtClean="0"/>
              <a:pPr/>
              <a:t>2012/6/10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3A93F-5CE2-4AB3-BC73-D6D20C2BC52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3A93F-5CE2-4AB3-BC73-D6D20C2BC52A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124745"/>
            <a:ext cx="7772400" cy="81852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CA" dirty="0" smtClean="0"/>
              <a:t>NAME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847255"/>
            <a:ext cx="6400800" cy="6949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Company Name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10777"/>
            <a:ext cx="2133600" cy="3661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D9AFB4-A736-4D13-A7DC-BD59A07C240B}" type="datetimeFigureOut">
              <a:rPr lang="zh-TW" altLang="en-US" smtClean="0"/>
              <a:pPr/>
              <a:t>2012/6/10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10777"/>
            <a:ext cx="2895600" cy="3661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10777"/>
            <a:ext cx="2133600" cy="3661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145BE4D-59ED-40FF-9CE3-C68982B7337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9221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67744" y="275167"/>
            <a:ext cx="6419056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67744" y="1600204"/>
            <a:ext cx="6419056" cy="45254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02F4-D84C-4DDC-BEE0-3D53B6C0103A}" type="datetimeFigureOut">
              <a:rPr lang="en-US"/>
              <a:pPr>
                <a:defRPr/>
              </a:pPr>
              <a:t>6/10/2012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F502-4A31-4CC4-97CA-057348DFF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9867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3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C48F-DA93-49C7-A4BA-2370DA489D12}" type="datetimeFigureOut">
              <a:rPr lang="en-US" smtClean="0"/>
              <a:pPr/>
              <a:t>6/10/2012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0E372-16E5-448B-8779-3CCC855B5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2811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 smtClean="0"/>
              <a:t>Lorem ipsum dolor sit amet, consectetur adipisicing elit, sed do eiusmod tempor incididunt ut labore et dolore magna aliqua.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C48F-DA93-49C7-A4BA-2370DA489D12}" type="datetimeFigureOut">
              <a:rPr lang="en-US" smtClean="0"/>
              <a:pPr/>
              <a:t>6/10/2012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0E372-16E5-448B-8779-3CCC855B5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9356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9D9AFB4-A736-4D13-A7DC-BD59A07C240B}" type="datetimeFigureOut">
              <a:rPr lang="zh-TW" altLang="en-US" smtClean="0"/>
              <a:pPr/>
              <a:t>2012/6/10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145BE4D-59ED-40FF-9CE3-C68982B7337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5DCDC-61CE-48E4-8A64-565E028C28CB}" type="datetimeFigureOut">
              <a:rPr lang="en-US" smtClean="0"/>
              <a:pPr/>
              <a:t>6/10/2012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D9663-ED20-45C3-A444-C9BB90F124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925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2F7F9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2F7F95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2F7F9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2F7F9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2F7F9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2F7F9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818521"/>
          </a:xfrm>
        </p:spPr>
        <p:txBody>
          <a:bodyPr/>
          <a:lstStyle/>
          <a:p>
            <a:r>
              <a:rPr lang="en-US" altLang="zh-TW" sz="5400" dirty="0" smtClean="0"/>
              <a:t>Gold and Goat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1700808"/>
            <a:ext cx="6400800" cy="1581745"/>
          </a:xfrm>
        </p:spPr>
        <p:txBody>
          <a:bodyPr/>
          <a:lstStyle/>
          <a:p>
            <a:r>
              <a:rPr lang="en-US" altLang="zh-TW" dirty="0" smtClean="0"/>
              <a:t>The famous conditional probability problem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08575"/>
            <a:ext cx="4536504" cy="6344761"/>
          </a:xfrm>
          <a:prstGeom prst="rect">
            <a:avLst/>
          </a:prstGeom>
        </p:spPr>
      </p:pic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457200" y="1600202"/>
            <a:ext cx="4402832" cy="4525433"/>
          </a:xfrm>
        </p:spPr>
        <p:txBody>
          <a:bodyPr/>
          <a:lstStyle/>
          <a:p>
            <a:pPr algn="l"/>
            <a:r>
              <a:rPr lang="zh-TW" altLang="en-US" dirty="0" smtClean="0"/>
              <a:t>電影：</a:t>
            </a:r>
            <a:r>
              <a:rPr lang="en-US" altLang="zh-TW" dirty="0" smtClean="0"/>
              <a:t>&lt;</a:t>
            </a:r>
            <a:r>
              <a:rPr lang="zh-TW" altLang="en-US" dirty="0" smtClean="0"/>
              <a:t>決戰</a:t>
            </a:r>
            <a:r>
              <a:rPr lang="en-US" altLang="zh-TW" dirty="0" smtClean="0"/>
              <a:t>21</a:t>
            </a:r>
            <a:r>
              <a:rPr lang="zh-TW" altLang="en-US" dirty="0" smtClean="0"/>
              <a:t>點</a:t>
            </a:r>
            <a:r>
              <a:rPr lang="en-US" altLang="zh-TW" dirty="0" smtClean="0"/>
              <a:t>&gt;</a:t>
            </a:r>
          </a:p>
          <a:p>
            <a:pPr algn="l"/>
            <a:r>
              <a:rPr lang="en-US" altLang="zh-TW" dirty="0" smtClean="0"/>
              <a:t>              &lt;</a:t>
            </a:r>
            <a:r>
              <a:rPr lang="zh-TW" altLang="en-US" dirty="0" smtClean="0"/>
              <a:t>英</a:t>
            </a:r>
            <a:r>
              <a:rPr lang="en-US" altLang="zh-TW" dirty="0" smtClean="0"/>
              <a:t>: 21&gt;</a:t>
            </a:r>
          </a:p>
          <a:p>
            <a:pPr algn="l"/>
            <a:endParaRPr lang="en-US" altLang="zh-TW" dirty="0" smtClean="0"/>
          </a:p>
          <a:p>
            <a:pPr algn="l"/>
            <a:r>
              <a:rPr lang="zh-TW" altLang="en-US" dirty="0" smtClean="0"/>
              <a:t>片頭的數學教授提出了一個有名的機率問題，其問題如下：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未命名.png"/>
          <p:cNvPicPr>
            <a:picLocks noChangeAspect="1"/>
          </p:cNvPicPr>
          <p:nvPr/>
        </p:nvPicPr>
        <p:blipFill>
          <a:blip r:embed="rId3" cstate="print">
            <a:lum bright="40000" contrast="-30000"/>
          </a:blip>
          <a:srcRect t="18295" r="11340" b="22597"/>
          <a:stretch>
            <a:fillRect/>
          </a:stretch>
        </p:blipFill>
        <p:spPr>
          <a:xfrm>
            <a:off x="2195736" y="260648"/>
            <a:ext cx="4968552" cy="242650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384376"/>
          </a:xfrm>
        </p:spPr>
        <p:txBody>
          <a:bodyPr>
            <a:normAutofit/>
          </a:bodyPr>
          <a:lstStyle/>
          <a:p>
            <a:pPr algn="l"/>
            <a:r>
              <a:rPr lang="zh-TW" altLang="en-US" dirty="0" smtClean="0"/>
              <a:t>現在有三扇門，每扇門後面只有一扇門後有大獎汽車</a:t>
            </a:r>
            <a:r>
              <a:rPr lang="en-US" altLang="zh-TW" dirty="0" smtClean="0"/>
              <a:t>(Ford)</a:t>
            </a:r>
            <a:r>
              <a:rPr lang="zh-TW" altLang="en-US" dirty="0" smtClean="0"/>
              <a:t>，另兩扇門後是食物</a:t>
            </a:r>
            <a:r>
              <a:rPr lang="en-US" altLang="zh-TW" dirty="0" smtClean="0"/>
              <a:t>(Food)</a:t>
            </a:r>
            <a:r>
              <a:rPr lang="zh-TW" altLang="en-US" dirty="0" smtClean="0"/>
              <a:t>。今天你選了一扇門之後，主持人開了另外一扇門給你看，而且門後不是大獎，問你要不要換？</a:t>
            </a:r>
            <a:endParaRPr lang="en-US" altLang="zh-TW" dirty="0" smtClean="0"/>
          </a:p>
          <a:p>
            <a:pPr algn="l"/>
            <a:endParaRPr lang="en-US" altLang="zh-TW" sz="1400" dirty="0" smtClean="0"/>
          </a:p>
          <a:p>
            <a:pPr algn="l"/>
            <a:r>
              <a:rPr lang="zh-TW" altLang="en-US" dirty="0" smtClean="0"/>
              <a:t>請問：此時換還是不換，中獎機率比較高？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類似題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8803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Gold and Goat</a:t>
            </a:r>
          </a:p>
          <a:p>
            <a:r>
              <a:rPr lang="en-US" altLang="zh-TW" sz="4000" dirty="0" smtClean="0"/>
              <a:t>Ford and Food</a:t>
            </a:r>
          </a:p>
          <a:p>
            <a:r>
              <a:rPr lang="en-US" altLang="zh-TW" sz="4000" dirty="0" smtClean="0"/>
              <a:t>Diamond and Damn</a:t>
            </a:r>
          </a:p>
          <a:p>
            <a:r>
              <a:rPr lang="en-US" altLang="zh-TW" sz="4000" dirty="0" smtClean="0"/>
              <a:t>Money and Monkey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35207"/>
            <a:ext cx="8229600" cy="4593993"/>
          </a:xfrm>
        </p:spPr>
        <p:txBody>
          <a:bodyPr>
            <a:normAutofit/>
          </a:bodyPr>
          <a:lstStyle/>
          <a:p>
            <a:r>
              <a:rPr lang="en-US" altLang="zh-TW" sz="6600" dirty="0" smtClean="0"/>
              <a:t>Change</a:t>
            </a:r>
            <a:br>
              <a:rPr lang="en-US" altLang="zh-TW" sz="6600" dirty="0" smtClean="0"/>
            </a:br>
            <a:r>
              <a:rPr lang="en-US" altLang="zh-TW" sz="6600" dirty="0" smtClean="0"/>
              <a:t>or</a:t>
            </a:r>
            <a:br>
              <a:rPr lang="en-US" altLang="zh-TW" sz="6600" dirty="0" smtClean="0"/>
            </a:br>
            <a:r>
              <a:rPr lang="en-US" altLang="zh-TW" sz="6600" dirty="0" smtClean="0"/>
              <a:t>Not</a:t>
            </a:r>
            <a:endParaRPr lang="zh-TW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未命名 - 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5161" t="4773" r="58284" b="6131"/>
          <a:stretch>
            <a:fillRect/>
          </a:stretch>
        </p:blipFill>
        <p:spPr>
          <a:xfrm>
            <a:off x="1555891" y="1268759"/>
            <a:ext cx="2800085" cy="4427417"/>
          </a:xfr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不換</a:t>
            </a:r>
            <a:endParaRPr lang="zh-TW" altLang="en-US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483768" y="1916832"/>
            <a:ext cx="20162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一開始有猜中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2483768" y="4221088"/>
            <a:ext cx="20162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一開始</a:t>
            </a:r>
            <a:r>
              <a:rPr lang="zh-TW" altLang="en-US" sz="2400" noProof="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沒</a:t>
            </a: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547664" y="2276872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547664" y="3861048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2/3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4860032" y="2996952"/>
            <a:ext cx="295232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P(</a:t>
            </a: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猜中大獎</a:t>
            </a: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= 1/3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換</a:t>
            </a:r>
            <a:endParaRPr lang="zh-TW" altLang="en-US" dirty="0"/>
          </a:p>
        </p:txBody>
      </p:sp>
      <p:pic>
        <p:nvPicPr>
          <p:cNvPr id="6" name="內容版面配置區 3" descr="未命名 - 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5161" t="4773" r="34819" b="6131"/>
          <a:stretch>
            <a:fillRect/>
          </a:stretch>
        </p:blipFill>
        <p:spPr>
          <a:xfrm>
            <a:off x="107504" y="1556792"/>
            <a:ext cx="4536504" cy="4368659"/>
          </a:xfrm>
        </p:spPr>
      </p:pic>
      <p:sp>
        <p:nvSpPr>
          <p:cNvPr id="7" name="標題 1"/>
          <p:cNvSpPr txBox="1">
            <a:spLocks/>
          </p:cNvSpPr>
          <p:nvPr/>
        </p:nvSpPr>
        <p:spPr>
          <a:xfrm>
            <a:off x="1043608" y="2204864"/>
            <a:ext cx="20162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一開始有猜中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043608" y="4509120"/>
            <a:ext cx="20162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一開始</a:t>
            </a:r>
            <a:r>
              <a:rPr lang="zh-TW" altLang="en-US" sz="2400" noProof="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沒</a:t>
            </a: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07504" y="2564904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07504" y="4149080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2/3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5868144" y="1412776"/>
            <a:ext cx="2952328" cy="4320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P(</a:t>
            </a: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猜中大獎</a:t>
            </a: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</a:t>
            </a:r>
          </a:p>
          <a:p>
            <a:pPr lvl="0">
              <a:spcBef>
                <a:spcPct val="0"/>
              </a:spcBef>
            </a:pPr>
            <a:r>
              <a:rPr lang="en-US" altLang="zh-TW" sz="280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= 1/3 × </a:t>
            </a: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US" altLang="zh-TW" sz="2800" b="0" i="0" u="none" strike="noStrike" kern="1200" cap="none" spc="0" normalizeH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+ 2/3 </a:t>
            </a:r>
            <a:r>
              <a:rPr lang="en-US" altLang="zh-TW" sz="2800" dirty="0" smtClean="0">
                <a:solidFill>
                  <a:srgbClr val="2F7F95"/>
                </a:solidFill>
              </a:rPr>
              <a:t>× 1</a:t>
            </a:r>
          </a:p>
          <a:p>
            <a:pPr lvl="0">
              <a:spcBef>
                <a:spcPct val="0"/>
              </a:spcBef>
            </a:pPr>
            <a:r>
              <a:rPr lang="en-US" altLang="zh-TW" sz="280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= 2/3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>
          <a:xfrm>
            <a:off x="3851920" y="1340768"/>
            <a:ext cx="172819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換完會猜中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標題 1"/>
          <p:cNvSpPr txBox="1">
            <a:spLocks/>
          </p:cNvSpPr>
          <p:nvPr/>
        </p:nvSpPr>
        <p:spPr>
          <a:xfrm>
            <a:off x="3851920" y="2924944"/>
            <a:ext cx="172819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換</a:t>
            </a: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完沒猜中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標題 1"/>
          <p:cNvSpPr txBox="1">
            <a:spLocks/>
          </p:cNvSpPr>
          <p:nvPr/>
        </p:nvSpPr>
        <p:spPr>
          <a:xfrm>
            <a:off x="3851920" y="3717032"/>
            <a:ext cx="172819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換完會猜中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標題 1"/>
          <p:cNvSpPr txBox="1">
            <a:spLocks/>
          </p:cNvSpPr>
          <p:nvPr/>
        </p:nvSpPr>
        <p:spPr>
          <a:xfrm>
            <a:off x="3851920" y="5301208"/>
            <a:ext cx="172819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換</a:t>
            </a:r>
            <a:r>
              <a:rPr kumimoji="0" lang="zh-TW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完沒猜中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標題 1"/>
          <p:cNvSpPr txBox="1">
            <a:spLocks/>
          </p:cNvSpPr>
          <p:nvPr/>
        </p:nvSpPr>
        <p:spPr>
          <a:xfrm>
            <a:off x="3059832" y="2780928"/>
            <a:ext cx="5040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標題 1"/>
          <p:cNvSpPr txBox="1">
            <a:spLocks/>
          </p:cNvSpPr>
          <p:nvPr/>
        </p:nvSpPr>
        <p:spPr>
          <a:xfrm>
            <a:off x="3059832" y="1628800"/>
            <a:ext cx="43204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7F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標題 1"/>
          <p:cNvSpPr txBox="1">
            <a:spLocks/>
          </p:cNvSpPr>
          <p:nvPr/>
        </p:nvSpPr>
        <p:spPr>
          <a:xfrm>
            <a:off x="3059832" y="3861048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80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1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標題 1"/>
          <p:cNvSpPr txBox="1">
            <a:spLocks/>
          </p:cNvSpPr>
          <p:nvPr/>
        </p:nvSpPr>
        <p:spPr>
          <a:xfrm>
            <a:off x="3059832" y="5085184"/>
            <a:ext cx="7200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800" dirty="0" smtClean="0">
                <a:solidFill>
                  <a:srgbClr val="2F7F95"/>
                </a:solidFill>
                <a:latin typeface="+mj-lt"/>
                <a:ea typeface="+mj-ea"/>
                <a:cs typeface="+mj-cs"/>
              </a:rPr>
              <a:t>0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F7F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3580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6600" dirty="0" smtClean="0"/>
              <a:t>Change is better !!</a:t>
            </a:r>
            <a:endParaRPr lang="zh-TW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 Field PowerPoint Template - © Templateswise.com">
  <a:themeElements>
    <a:clrScheme name="Spring Field PowerPoint Template">
      <a:dk1>
        <a:srgbClr val="2F7F95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198</Template>
  <TotalTime>83</TotalTime>
  <Words>207</Words>
  <Application>Microsoft Office PowerPoint</Application>
  <PresentationFormat>如螢幕大小 (4:3)</PresentationFormat>
  <Paragraphs>46</Paragraphs>
  <Slides>8</Slides>
  <Notes>8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0" baseType="lpstr">
      <vt:lpstr>Spring Field PowerPoint Template - © Templateswise.com</vt:lpstr>
      <vt:lpstr>Custom Design</vt:lpstr>
      <vt:lpstr>Gold and Goat</vt:lpstr>
      <vt:lpstr>投影片 2</vt:lpstr>
      <vt:lpstr>投影片 3</vt:lpstr>
      <vt:lpstr>類似題</vt:lpstr>
      <vt:lpstr>Change or Not</vt:lpstr>
      <vt:lpstr>不換</vt:lpstr>
      <vt:lpstr>換</vt:lpstr>
      <vt:lpstr>Change is better 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 and Goat</dc:title>
  <dc:creator>Sundialbird-Liu</dc:creator>
  <cp:lastModifiedBy>Sundialbird-Liu</cp:lastModifiedBy>
  <cp:revision>20</cp:revision>
  <dcterms:created xsi:type="dcterms:W3CDTF">2012-06-08T05:16:50Z</dcterms:created>
  <dcterms:modified xsi:type="dcterms:W3CDTF">2012-06-09T16:12:59Z</dcterms:modified>
</cp:coreProperties>
</file>